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 Bold" panose="020B0704020202020204" pitchFamily="34" charset="0"/>
      <p:regular r:id="rId17"/>
      <p:bold r:id="rId18"/>
    </p:embeddedFont>
    <p:embeddedFont>
      <p:font typeface="Faustina" panose="020B0604020202020204" charset="0"/>
      <p:regular r:id="rId19"/>
    </p:embeddedFont>
    <p:embeddedFont>
      <p:font typeface="Oswal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6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slide_CSN_110122249.ppt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549166"/>
            <a:ext cx="18288000" cy="2737834"/>
            <a:chOff x="0" y="0"/>
            <a:chExt cx="4816593" cy="721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21076"/>
            </a:xfrm>
            <a:custGeom>
              <a:avLst/>
              <a:gdLst/>
              <a:ahLst/>
              <a:cxnLst/>
              <a:rect l="l" t="t" r="r" b="b"/>
              <a:pathLst>
                <a:path w="4816592" h="721076">
                  <a:moveTo>
                    <a:pt x="0" y="0"/>
                  </a:moveTo>
                  <a:lnTo>
                    <a:pt x="4816592" y="0"/>
                  </a:lnTo>
                  <a:lnTo>
                    <a:pt x="4816592" y="721076"/>
                  </a:lnTo>
                  <a:lnTo>
                    <a:pt x="0" y="721076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7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2266" y="4898909"/>
            <a:ext cx="14203468" cy="6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5106" b="1" spc="-158">
                <a:solidFill>
                  <a:srgbClr val="F15B2B"/>
                </a:solidFill>
                <a:latin typeface="Oswald Bold"/>
                <a:ea typeface="Oswald Bold"/>
                <a:cs typeface="Oswald Bold"/>
                <a:sym typeface="Oswald Bold"/>
              </a:rPr>
              <a:t>XÂY DỰNG WEBSITE HỖ TRỢ CÔNG TÁC CỐ VẤN HỌC TẬP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094" y="7829270"/>
            <a:ext cx="8205273" cy="5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Giáo viên hướng dẫn:  ThS. Đoàn Phước Miền.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4495" y="7647599"/>
            <a:ext cx="4434805" cy="23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Sinh viên thực hiện: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Họ và Tên: Lâm Tinh Tú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MSSV: 110122249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Lớp: DA22TTD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21947" y="3129290"/>
            <a:ext cx="54441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1327E2"/>
                </a:solidFill>
                <a:latin typeface="Arial Bold"/>
                <a:ea typeface="Arial Bold"/>
                <a:cs typeface="Arial Bold"/>
                <a:sym typeface="Arial Bold"/>
              </a:rPr>
              <a:t>ĐỀ TÀI CƠ SỞ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611409"/>
            <a:ext cx="6630170" cy="3547352"/>
          </a:xfrm>
          <a:custGeom>
            <a:avLst/>
            <a:gdLst/>
            <a:ahLst/>
            <a:cxnLst/>
            <a:rect l="l" t="t" r="r" b="b"/>
            <a:pathLst>
              <a:path w="6630170" h="3547352">
                <a:moveTo>
                  <a:pt x="0" y="0"/>
                </a:moveTo>
                <a:lnTo>
                  <a:pt x="6630170" y="0"/>
                </a:lnTo>
                <a:lnTo>
                  <a:pt x="6630170" y="3547352"/>
                </a:lnTo>
                <a:lnTo>
                  <a:pt x="0" y="3547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7954" y="6400120"/>
            <a:ext cx="6645692" cy="3555065"/>
          </a:xfrm>
          <a:custGeom>
            <a:avLst/>
            <a:gdLst/>
            <a:ahLst/>
            <a:cxnLst/>
            <a:rect l="l" t="t" r="r" b="b"/>
            <a:pathLst>
              <a:path w="6645692" h="3555065">
                <a:moveTo>
                  <a:pt x="0" y="0"/>
                </a:moveTo>
                <a:lnTo>
                  <a:pt x="6645692" y="0"/>
                </a:lnTo>
                <a:lnTo>
                  <a:pt x="6645692" y="3555065"/>
                </a:lnTo>
                <a:lnTo>
                  <a:pt x="0" y="3555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5165292"/>
            <a:ext cx="7987898" cy="1986939"/>
          </a:xfrm>
          <a:custGeom>
            <a:avLst/>
            <a:gdLst/>
            <a:ahLst/>
            <a:cxnLst/>
            <a:rect l="l" t="t" r="r" b="b"/>
            <a:pathLst>
              <a:path w="7987898" h="1986939">
                <a:moveTo>
                  <a:pt x="0" y="0"/>
                </a:moveTo>
                <a:lnTo>
                  <a:pt x="7987898" y="0"/>
                </a:lnTo>
                <a:lnTo>
                  <a:pt x="7987898" y="1986939"/>
                </a:lnTo>
                <a:lnTo>
                  <a:pt x="0" y="1986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75191" y="6514194"/>
            <a:ext cx="6338677" cy="3367422"/>
          </a:xfrm>
          <a:custGeom>
            <a:avLst/>
            <a:gdLst/>
            <a:ahLst/>
            <a:cxnLst/>
            <a:rect l="l" t="t" r="r" b="b"/>
            <a:pathLst>
              <a:path w="6338677" h="3367422">
                <a:moveTo>
                  <a:pt x="0" y="0"/>
                </a:moveTo>
                <a:lnTo>
                  <a:pt x="6338676" y="0"/>
                </a:lnTo>
                <a:lnTo>
                  <a:pt x="6338676" y="3367422"/>
                </a:lnTo>
                <a:lnTo>
                  <a:pt x="0" y="3367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619924"/>
            <a:ext cx="6501197" cy="3456120"/>
          </a:xfrm>
          <a:custGeom>
            <a:avLst/>
            <a:gdLst/>
            <a:ahLst/>
            <a:cxnLst/>
            <a:rect l="l" t="t" r="r" b="b"/>
            <a:pathLst>
              <a:path w="6501197" h="3456120">
                <a:moveTo>
                  <a:pt x="0" y="0"/>
                </a:moveTo>
                <a:lnTo>
                  <a:pt x="6501197" y="0"/>
                </a:lnTo>
                <a:lnTo>
                  <a:pt x="6501197" y="3456120"/>
                </a:lnTo>
                <a:lnTo>
                  <a:pt x="0" y="345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427855"/>
            <a:ext cx="6501197" cy="3453761"/>
          </a:xfrm>
          <a:custGeom>
            <a:avLst/>
            <a:gdLst/>
            <a:ahLst/>
            <a:cxnLst/>
            <a:rect l="l" t="t" r="r" b="b"/>
            <a:pathLst>
              <a:path w="6501197" h="3453761">
                <a:moveTo>
                  <a:pt x="0" y="0"/>
                </a:moveTo>
                <a:lnTo>
                  <a:pt x="6501197" y="0"/>
                </a:lnTo>
                <a:lnTo>
                  <a:pt x="6501197" y="3453761"/>
                </a:lnTo>
                <a:lnTo>
                  <a:pt x="0" y="3453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75191" y="6333827"/>
            <a:ext cx="6338677" cy="3399115"/>
          </a:xfrm>
          <a:custGeom>
            <a:avLst/>
            <a:gdLst/>
            <a:ahLst/>
            <a:cxnLst/>
            <a:rect l="l" t="t" r="r" b="b"/>
            <a:pathLst>
              <a:path w="6338677" h="3399115">
                <a:moveTo>
                  <a:pt x="0" y="0"/>
                </a:moveTo>
                <a:lnTo>
                  <a:pt x="6338676" y="0"/>
                </a:lnTo>
                <a:lnTo>
                  <a:pt x="6338676" y="3399116"/>
                </a:lnTo>
                <a:lnTo>
                  <a:pt x="0" y="3399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573525"/>
            <a:ext cx="6501197" cy="3478140"/>
          </a:xfrm>
          <a:custGeom>
            <a:avLst/>
            <a:gdLst/>
            <a:ahLst/>
            <a:cxnLst/>
            <a:rect l="l" t="t" r="r" b="b"/>
            <a:pathLst>
              <a:path w="6501197" h="3478140">
                <a:moveTo>
                  <a:pt x="0" y="0"/>
                </a:moveTo>
                <a:lnTo>
                  <a:pt x="6501197" y="0"/>
                </a:lnTo>
                <a:lnTo>
                  <a:pt x="6501197" y="3478141"/>
                </a:lnTo>
                <a:lnTo>
                  <a:pt x="0" y="3478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358719"/>
            <a:ext cx="6501197" cy="3456333"/>
          </a:xfrm>
          <a:custGeom>
            <a:avLst/>
            <a:gdLst/>
            <a:ahLst/>
            <a:cxnLst/>
            <a:rect l="l" t="t" r="r" b="b"/>
            <a:pathLst>
              <a:path w="6501197" h="3456333">
                <a:moveTo>
                  <a:pt x="0" y="0"/>
                </a:moveTo>
                <a:lnTo>
                  <a:pt x="6501197" y="0"/>
                </a:lnTo>
                <a:lnTo>
                  <a:pt x="6501197" y="3456332"/>
                </a:lnTo>
                <a:lnTo>
                  <a:pt x="0" y="3456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644" y="2189525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4744" y="4323053"/>
            <a:ext cx="993749" cy="903408"/>
          </a:xfrm>
          <a:custGeom>
            <a:avLst/>
            <a:gdLst/>
            <a:ahLst/>
            <a:cxnLst/>
            <a:rect l="l" t="t" r="r" b="b"/>
            <a:pathLst>
              <a:path w="993749" h="903408">
                <a:moveTo>
                  <a:pt x="0" y="0"/>
                </a:moveTo>
                <a:lnTo>
                  <a:pt x="993749" y="0"/>
                </a:lnTo>
                <a:lnTo>
                  <a:pt x="993749" y="903408"/>
                </a:lnTo>
                <a:lnTo>
                  <a:pt x="0" y="903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059" y="4386182"/>
            <a:ext cx="797450" cy="777151"/>
          </a:xfrm>
          <a:custGeom>
            <a:avLst/>
            <a:gdLst/>
            <a:ahLst/>
            <a:cxnLst/>
            <a:rect l="l" t="t" r="r" b="b"/>
            <a:pathLst>
              <a:path w="797450" h="777151">
                <a:moveTo>
                  <a:pt x="0" y="0"/>
                </a:moveTo>
                <a:lnTo>
                  <a:pt x="797450" y="0"/>
                </a:lnTo>
                <a:lnTo>
                  <a:pt x="797450" y="777151"/>
                </a:lnTo>
                <a:lnTo>
                  <a:pt x="0" y="7771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086100"/>
            <a:ext cx="862250" cy="732128"/>
          </a:xfrm>
          <a:custGeom>
            <a:avLst/>
            <a:gdLst/>
            <a:ahLst/>
            <a:cxnLst/>
            <a:rect l="l" t="t" r="r" b="b"/>
            <a:pathLst>
              <a:path w="862250" h="732128">
                <a:moveTo>
                  <a:pt x="0" y="0"/>
                </a:moveTo>
                <a:lnTo>
                  <a:pt x="862250" y="0"/>
                </a:lnTo>
                <a:lnTo>
                  <a:pt x="862250" y="732128"/>
                </a:lnTo>
                <a:lnTo>
                  <a:pt x="0" y="7321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62282"/>
            <a:ext cx="6487723" cy="312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người dùng thân thiện.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nghiệp vụ xử lý các logic chính xác.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dữ liệu đảm bảo lưu trữ an toàn, truy xuất nhanh chóng.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8016" y="4362833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Ưu điểm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82584" y="4510934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634" y="5677867"/>
            <a:ext cx="6911532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chuyên nghiệp của chương trình chưa cao.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năng bắt lỗi chưa được tối ưu.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chưa đẹp mắt.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3664" y="3165829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5644" y="2189525"/>
            <a:ext cx="701156" cy="663055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4074" y="3652445"/>
            <a:ext cx="1007976" cy="934669"/>
          </a:xfrm>
          <a:custGeom>
            <a:avLst/>
            <a:gdLst/>
            <a:ahLst/>
            <a:cxnLst/>
            <a:rect l="l" t="t" r="r" b="b"/>
            <a:pathLst>
              <a:path w="1007976" h="934669">
                <a:moveTo>
                  <a:pt x="0" y="0"/>
                </a:moveTo>
                <a:lnTo>
                  <a:pt x="1007976" y="0"/>
                </a:lnTo>
                <a:lnTo>
                  <a:pt x="1007976" y="934669"/>
                </a:lnTo>
                <a:lnTo>
                  <a:pt x="0" y="934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4329" y="5215764"/>
            <a:ext cx="11287708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Phát triển chức năng đăng bài viết, diễn đàn cho sinh viên.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Đăng nhập bằng tài khoản microsoft.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Nâng cấp giao diện đồ họa đẹp và thân thiện hơn.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Triển khai hệ thống cho các nhà trường.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5679" y="3934715"/>
            <a:ext cx="3648406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5304"/>
            <a:ext cx="18288000" cy="102735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AutoShape 3"/>
          <p:cNvSpPr/>
          <p:nvPr/>
        </p:nvSpPr>
        <p:spPr>
          <a:xfrm>
            <a:off x="0" y="8641094"/>
            <a:ext cx="18288000" cy="78252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id="4" name="Group 4"/>
          <p:cNvGrpSpPr/>
          <p:nvPr/>
        </p:nvGrpSpPr>
        <p:grpSpPr>
          <a:xfrm>
            <a:off x="0" y="9418"/>
            <a:ext cx="18288000" cy="1551924"/>
            <a:chOff x="0" y="0"/>
            <a:chExt cx="4816593" cy="408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9418"/>
            <a:ext cx="4914257" cy="1505886"/>
          </a:xfrm>
          <a:custGeom>
            <a:avLst/>
            <a:gdLst/>
            <a:ahLst/>
            <a:cxnLst/>
            <a:rect l="l" t="t" r="r" b="b"/>
            <a:pathLst>
              <a:path w="4914257" h="1505886">
                <a:moveTo>
                  <a:pt x="0" y="0"/>
                </a:moveTo>
                <a:lnTo>
                  <a:pt x="4914257" y="0"/>
                </a:lnTo>
                <a:lnTo>
                  <a:pt x="4914257" y="1505886"/>
                </a:lnTo>
                <a:lnTo>
                  <a:pt x="0" y="15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8" t="-21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02475" y="79623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831297"/>
            <a:ext cx="16252474" cy="2624406"/>
            <a:chOff x="0" y="0"/>
            <a:chExt cx="4280487" cy="6912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0487" cy="691202"/>
            </a:xfrm>
            <a:custGeom>
              <a:avLst/>
              <a:gdLst/>
              <a:ahLst/>
              <a:cxnLst/>
              <a:rect l="l" t="t" r="r" b="b"/>
              <a:pathLst>
                <a:path w="4280487" h="691202">
                  <a:moveTo>
                    <a:pt x="32392" y="0"/>
                  </a:moveTo>
                  <a:lnTo>
                    <a:pt x="4248095" y="0"/>
                  </a:lnTo>
                  <a:cubicBezTo>
                    <a:pt x="4265985" y="0"/>
                    <a:pt x="4280487" y="14502"/>
                    <a:pt x="4280487" y="32392"/>
                  </a:cubicBezTo>
                  <a:lnTo>
                    <a:pt x="4280487" y="658809"/>
                  </a:lnTo>
                  <a:cubicBezTo>
                    <a:pt x="4280487" y="667400"/>
                    <a:pt x="4277074" y="675639"/>
                    <a:pt x="4270999" y="681714"/>
                  </a:cubicBezTo>
                  <a:cubicBezTo>
                    <a:pt x="4264925" y="687789"/>
                    <a:pt x="4256686" y="691202"/>
                    <a:pt x="4248095" y="691202"/>
                  </a:cubicBezTo>
                  <a:lnTo>
                    <a:pt x="32392" y="691202"/>
                  </a:lnTo>
                  <a:cubicBezTo>
                    <a:pt x="14502" y="691202"/>
                    <a:pt x="0" y="676699"/>
                    <a:pt x="0" y="658809"/>
                  </a:cubicBezTo>
                  <a:lnTo>
                    <a:pt x="0" y="32392"/>
                  </a:lnTo>
                  <a:cubicBezTo>
                    <a:pt x="0" y="14502"/>
                    <a:pt x="14502" y="0"/>
                    <a:pt x="32392" y="0"/>
                  </a:cubicBezTo>
                  <a:close/>
                </a:path>
              </a:pathLst>
            </a:custGeom>
            <a:solidFill>
              <a:srgbClr val="F5CAC3">
                <a:alpha val="5176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80487" cy="729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12406" y="4443094"/>
            <a:ext cx="11285062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</a:pP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Cảm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ơn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quý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thầy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cô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đã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lắng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nghe</a:t>
            </a:r>
            <a:r>
              <a:rPr lang="en-US" sz="5499" b="1" spc="-82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n-US" sz="5499" b="1" spc="-82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37" y="8719346"/>
            <a:ext cx="18288000" cy="1551924"/>
            <a:chOff x="0" y="0"/>
            <a:chExt cx="4816593" cy="408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2252" y="3894160"/>
            <a:ext cx="4661133" cy="3599665"/>
          </a:xfrm>
          <a:custGeom>
            <a:avLst/>
            <a:gdLst/>
            <a:ahLst/>
            <a:cxnLst/>
            <a:rect l="l" t="t" r="r" b="b"/>
            <a:pathLst>
              <a:path w="4661133" h="3599665">
                <a:moveTo>
                  <a:pt x="0" y="0"/>
                </a:moveTo>
                <a:lnTo>
                  <a:pt x="4661133" y="0"/>
                </a:lnTo>
                <a:lnTo>
                  <a:pt x="4661133" y="3599666"/>
                </a:lnTo>
                <a:lnTo>
                  <a:pt x="0" y="359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38" r="-19356" b="-3282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29238" y="5598918"/>
            <a:ext cx="2377775" cy="78466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95160" y="1855005"/>
            <a:ext cx="742537" cy="742537"/>
          </a:xfrm>
          <a:custGeom>
            <a:avLst/>
            <a:gdLst/>
            <a:ahLst/>
            <a:cxnLst/>
            <a:rect l="l" t="t" r="r" b="b"/>
            <a:pathLst>
              <a:path w="742537" h="742537">
                <a:moveTo>
                  <a:pt x="0" y="0"/>
                </a:moveTo>
                <a:lnTo>
                  <a:pt x="742537" y="0"/>
                </a:lnTo>
                <a:lnTo>
                  <a:pt x="742537" y="742537"/>
                </a:lnTo>
                <a:lnTo>
                  <a:pt x="0" y="74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4833" y="3758656"/>
            <a:ext cx="4599370" cy="3573245"/>
          </a:xfrm>
          <a:custGeom>
            <a:avLst/>
            <a:gdLst/>
            <a:ahLst/>
            <a:cxnLst/>
            <a:rect l="l" t="t" r="r" b="b"/>
            <a:pathLst>
              <a:path w="4599370" h="3573245">
                <a:moveTo>
                  <a:pt x="0" y="0"/>
                </a:moveTo>
                <a:lnTo>
                  <a:pt x="4599370" y="0"/>
                </a:lnTo>
                <a:lnTo>
                  <a:pt x="459937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719488" y="4356067"/>
            <a:ext cx="4772280" cy="3573245"/>
          </a:xfrm>
          <a:custGeom>
            <a:avLst/>
            <a:gdLst/>
            <a:ahLst/>
            <a:cxnLst/>
            <a:rect l="l" t="t" r="r" b="b"/>
            <a:pathLst>
              <a:path w="4772280" h="3573245">
                <a:moveTo>
                  <a:pt x="0" y="0"/>
                </a:moveTo>
                <a:lnTo>
                  <a:pt x="4772280" y="0"/>
                </a:lnTo>
                <a:lnTo>
                  <a:pt x="477228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0843" y="181434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chọn đề tài: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4833" y="7389051"/>
            <a:ext cx="3890985" cy="76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928" spc="-28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1.1: công việc cố vấn cần xử lý</a:t>
            </a:r>
          </a:p>
          <a:p>
            <a:pPr marL="0" lvl="0" indent="0" algn="l">
              <a:lnSpc>
                <a:spcPts val="2970"/>
              </a:lnSpc>
            </a:pPr>
            <a:endParaRPr lang="en-US" sz="1928" spc="-28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44547" y="8060729"/>
            <a:ext cx="4447221" cy="119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1.2: Số lượng sinh viên ngày càng  nhiều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06164" y="7641302"/>
            <a:ext cx="4447221" cy="80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1.3: Tốn kém thời gian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43" y="1837974"/>
            <a:ext cx="776600" cy="776600"/>
          </a:xfrm>
          <a:custGeom>
            <a:avLst/>
            <a:gdLst/>
            <a:ahLst/>
            <a:cxnLst/>
            <a:rect l="l" t="t" r="r" b="b"/>
            <a:pathLst>
              <a:path w="776600" h="776600">
                <a:moveTo>
                  <a:pt x="0" y="0"/>
                </a:moveTo>
                <a:lnTo>
                  <a:pt x="776600" y="0"/>
                </a:lnTo>
                <a:lnTo>
                  <a:pt x="776600" y="776600"/>
                </a:lnTo>
                <a:lnTo>
                  <a:pt x="0" y="7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236309"/>
            <a:ext cx="1460535" cy="1460535"/>
          </a:xfrm>
          <a:custGeom>
            <a:avLst/>
            <a:gdLst/>
            <a:ahLst/>
            <a:cxnLst/>
            <a:rect l="l" t="t" r="r" b="b"/>
            <a:pathLst>
              <a:path w="1460535" h="1460535">
                <a:moveTo>
                  <a:pt x="0" y="0"/>
                </a:moveTo>
                <a:lnTo>
                  <a:pt x="1460535" y="0"/>
                </a:lnTo>
                <a:lnTo>
                  <a:pt x="1460535" y="1460535"/>
                </a:lnTo>
                <a:lnTo>
                  <a:pt x="0" y="1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24518" y="4113228"/>
            <a:ext cx="1706696" cy="1706696"/>
          </a:xfrm>
          <a:custGeom>
            <a:avLst/>
            <a:gdLst/>
            <a:ahLst/>
            <a:cxnLst/>
            <a:rect l="l" t="t" r="r" b="b"/>
            <a:pathLst>
              <a:path w="1706696" h="1706696">
                <a:moveTo>
                  <a:pt x="0" y="0"/>
                </a:moveTo>
                <a:lnTo>
                  <a:pt x="1706696" y="0"/>
                </a:lnTo>
                <a:lnTo>
                  <a:pt x="1706696" y="1706696"/>
                </a:lnTo>
                <a:lnTo>
                  <a:pt x="0" y="1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38119" y="4443573"/>
            <a:ext cx="1571499" cy="1253271"/>
          </a:xfrm>
          <a:custGeom>
            <a:avLst/>
            <a:gdLst/>
            <a:ahLst/>
            <a:cxnLst/>
            <a:rect l="l" t="t" r="r" b="b"/>
            <a:pathLst>
              <a:path w="1571499" h="1253271">
                <a:moveTo>
                  <a:pt x="0" y="0"/>
                </a:moveTo>
                <a:lnTo>
                  <a:pt x="1571500" y="0"/>
                </a:lnTo>
                <a:lnTo>
                  <a:pt x="1571500" y="1253271"/>
                </a:lnTo>
                <a:lnTo>
                  <a:pt x="0" y="12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7822" y="6303354"/>
            <a:ext cx="1036471" cy="1036471"/>
          </a:xfrm>
          <a:custGeom>
            <a:avLst/>
            <a:gdLst/>
            <a:ahLst/>
            <a:cxnLst/>
            <a:rect l="l" t="t" r="r" b="b"/>
            <a:pathLst>
              <a:path w="1036471" h="1036471">
                <a:moveTo>
                  <a:pt x="0" y="0"/>
                </a:moveTo>
                <a:lnTo>
                  <a:pt x="1036471" y="0"/>
                </a:lnTo>
                <a:lnTo>
                  <a:pt x="1036471" y="1036471"/>
                </a:lnTo>
                <a:lnTo>
                  <a:pt x="0" y="1036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0581" y="6339384"/>
            <a:ext cx="1016774" cy="1115801"/>
          </a:xfrm>
          <a:custGeom>
            <a:avLst/>
            <a:gdLst/>
            <a:ahLst/>
            <a:cxnLst/>
            <a:rect l="l" t="t" r="r" b="b"/>
            <a:pathLst>
              <a:path w="1016774" h="1115801">
                <a:moveTo>
                  <a:pt x="0" y="0"/>
                </a:moveTo>
                <a:lnTo>
                  <a:pt x="1016773" y="0"/>
                </a:lnTo>
                <a:lnTo>
                  <a:pt x="1016773" y="1115801"/>
                </a:lnTo>
                <a:lnTo>
                  <a:pt x="0" y="111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0598" y="6339384"/>
            <a:ext cx="1639020" cy="846144"/>
          </a:xfrm>
          <a:custGeom>
            <a:avLst/>
            <a:gdLst/>
            <a:ahLst/>
            <a:cxnLst/>
            <a:rect l="l" t="t" r="r" b="b"/>
            <a:pathLst>
              <a:path w="1639020" h="846144">
                <a:moveTo>
                  <a:pt x="0" y="0"/>
                </a:moveTo>
                <a:lnTo>
                  <a:pt x="1639021" y="0"/>
                </a:lnTo>
                <a:lnTo>
                  <a:pt x="1639021" y="846144"/>
                </a:lnTo>
                <a:lnTo>
                  <a:pt x="0" y="846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02542" y="5259278"/>
            <a:ext cx="2430919" cy="875131"/>
          </a:xfrm>
          <a:custGeom>
            <a:avLst/>
            <a:gdLst/>
            <a:ahLst/>
            <a:cxnLst/>
            <a:rect l="l" t="t" r="r" b="b"/>
            <a:pathLst>
              <a:path w="2430919" h="875131">
                <a:moveTo>
                  <a:pt x="0" y="0"/>
                </a:moveTo>
                <a:lnTo>
                  <a:pt x="2430918" y="0"/>
                </a:lnTo>
                <a:lnTo>
                  <a:pt x="2430918" y="875131"/>
                </a:lnTo>
                <a:lnTo>
                  <a:pt x="0" y="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 tiêu nghiên cứu: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79EEDB-7FFE-65A1-B278-72A9BC78D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7171" y="3695700"/>
            <a:ext cx="5100778" cy="45006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536" y="1848575"/>
            <a:ext cx="682164" cy="682164"/>
          </a:xfrm>
          <a:custGeom>
            <a:avLst/>
            <a:gdLst/>
            <a:ahLst/>
            <a:cxnLst/>
            <a:rect l="l" t="t" r="r" b="b"/>
            <a:pathLst>
              <a:path w="682164" h="682164">
                <a:moveTo>
                  <a:pt x="0" y="0"/>
                </a:moveTo>
                <a:lnTo>
                  <a:pt x="682164" y="0"/>
                </a:lnTo>
                <a:lnTo>
                  <a:pt x="682164" y="682164"/>
                </a:lnTo>
                <a:lnTo>
                  <a:pt x="0" y="68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2252" y="2857500"/>
            <a:ext cx="12403491" cy="6648792"/>
          </a:xfrm>
          <a:custGeom>
            <a:avLst/>
            <a:gdLst/>
            <a:ahLst/>
            <a:cxnLst/>
            <a:rect l="l" t="t" r="r" b="b"/>
            <a:pathLst>
              <a:path w="12403491" h="6648792">
                <a:moveTo>
                  <a:pt x="0" y="0"/>
                </a:moveTo>
                <a:lnTo>
                  <a:pt x="12403492" y="0"/>
                </a:lnTo>
                <a:lnTo>
                  <a:pt x="12403492" y="6648792"/>
                </a:lnTo>
                <a:lnTo>
                  <a:pt x="0" y="6648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 sở lý thuyết: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090" y="1930460"/>
            <a:ext cx="719610" cy="719610"/>
          </a:xfrm>
          <a:custGeom>
            <a:avLst/>
            <a:gdLst/>
            <a:ahLst/>
            <a:cxnLst/>
            <a:rect l="l" t="t" r="r" b="b"/>
            <a:pathLst>
              <a:path w="719610" h="719610">
                <a:moveTo>
                  <a:pt x="0" y="0"/>
                </a:moveTo>
                <a:lnTo>
                  <a:pt x="719610" y="0"/>
                </a:lnTo>
                <a:lnTo>
                  <a:pt x="719610" y="719610"/>
                </a:lnTo>
                <a:lnTo>
                  <a:pt x="0" y="7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7937" y="2530739"/>
            <a:ext cx="10352125" cy="7375889"/>
          </a:xfrm>
          <a:custGeom>
            <a:avLst/>
            <a:gdLst/>
            <a:ahLst/>
            <a:cxnLst/>
            <a:rect l="l" t="t" r="r" b="b"/>
            <a:pathLst>
              <a:path w="10352125" h="7375889">
                <a:moveTo>
                  <a:pt x="0" y="0"/>
                </a:moveTo>
                <a:lnTo>
                  <a:pt x="10352126" y="0"/>
                </a:lnTo>
                <a:lnTo>
                  <a:pt x="10352126" y="7375889"/>
                </a:lnTo>
                <a:lnTo>
                  <a:pt x="0" y="737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692" y="187834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 sở dữ liệu: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5467" y="2042353"/>
            <a:ext cx="719610" cy="719610"/>
          </a:xfrm>
          <a:custGeom>
            <a:avLst/>
            <a:gdLst/>
            <a:ahLst/>
            <a:cxnLst/>
            <a:rect l="l" t="t" r="r" b="b"/>
            <a:pathLst>
              <a:path w="719610" h="719610">
                <a:moveTo>
                  <a:pt x="0" y="0"/>
                </a:moveTo>
                <a:lnTo>
                  <a:pt x="719610" y="0"/>
                </a:lnTo>
                <a:lnTo>
                  <a:pt x="719610" y="719610"/>
                </a:lnTo>
                <a:lnTo>
                  <a:pt x="0" y="7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2674" y="2642633"/>
            <a:ext cx="11909862" cy="7175692"/>
          </a:xfrm>
          <a:custGeom>
            <a:avLst/>
            <a:gdLst/>
            <a:ahLst/>
            <a:cxnLst/>
            <a:rect l="l" t="t" r="r" b="b"/>
            <a:pathLst>
              <a:path w="11909862" h="7175692">
                <a:moveTo>
                  <a:pt x="0" y="0"/>
                </a:moveTo>
                <a:lnTo>
                  <a:pt x="11909863" y="0"/>
                </a:lnTo>
                <a:lnTo>
                  <a:pt x="11909863" y="7175692"/>
                </a:lnTo>
                <a:lnTo>
                  <a:pt x="0" y="7175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072" y="1990234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 hình: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823815"/>
            <a:ext cx="6515273" cy="3495390"/>
          </a:xfrm>
          <a:custGeom>
            <a:avLst/>
            <a:gdLst/>
            <a:ahLst/>
            <a:cxnLst/>
            <a:rect l="l" t="t" r="r" b="b"/>
            <a:pathLst>
              <a:path w="6515273" h="3495390">
                <a:moveTo>
                  <a:pt x="0" y="0"/>
                </a:moveTo>
                <a:lnTo>
                  <a:pt x="6515273" y="0"/>
                </a:lnTo>
                <a:lnTo>
                  <a:pt x="6515273" y="3495390"/>
                </a:lnTo>
                <a:lnTo>
                  <a:pt x="0" y="3495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55643" y="2823815"/>
            <a:ext cx="6515273" cy="3452917"/>
          </a:xfrm>
          <a:custGeom>
            <a:avLst/>
            <a:gdLst/>
            <a:ahLst/>
            <a:cxnLst/>
            <a:rect l="l" t="t" r="r" b="b"/>
            <a:pathLst>
              <a:path w="6515273" h="3452917">
                <a:moveTo>
                  <a:pt x="0" y="0"/>
                </a:moveTo>
                <a:lnTo>
                  <a:pt x="6515274" y="0"/>
                </a:lnTo>
                <a:lnTo>
                  <a:pt x="6515274" y="3452917"/>
                </a:lnTo>
                <a:lnTo>
                  <a:pt x="0" y="34529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23476" y="6478944"/>
            <a:ext cx="6515273" cy="3445661"/>
          </a:xfrm>
          <a:custGeom>
            <a:avLst/>
            <a:gdLst/>
            <a:ahLst/>
            <a:cxnLst/>
            <a:rect l="l" t="t" r="r" b="b"/>
            <a:pathLst>
              <a:path w="6515273" h="3445661">
                <a:moveTo>
                  <a:pt x="0" y="0"/>
                </a:moveTo>
                <a:lnTo>
                  <a:pt x="6515273" y="0"/>
                </a:lnTo>
                <a:lnTo>
                  <a:pt x="6515273" y="3445661"/>
                </a:lnTo>
                <a:lnTo>
                  <a:pt x="0" y="3445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55643" y="6478944"/>
            <a:ext cx="6515273" cy="3441708"/>
          </a:xfrm>
          <a:custGeom>
            <a:avLst/>
            <a:gdLst/>
            <a:ahLst/>
            <a:cxnLst/>
            <a:rect l="l" t="t" r="r" b="b"/>
            <a:pathLst>
              <a:path w="6515273" h="3441708">
                <a:moveTo>
                  <a:pt x="0" y="0"/>
                </a:moveTo>
                <a:lnTo>
                  <a:pt x="6515274" y="0"/>
                </a:lnTo>
                <a:lnTo>
                  <a:pt x="6515274" y="3441708"/>
                </a:lnTo>
                <a:lnTo>
                  <a:pt x="0" y="344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716545"/>
            <a:ext cx="6515273" cy="3497043"/>
          </a:xfrm>
          <a:custGeom>
            <a:avLst/>
            <a:gdLst/>
            <a:ahLst/>
            <a:cxnLst/>
            <a:rect l="l" t="t" r="r" b="b"/>
            <a:pathLst>
              <a:path w="6515273" h="3497043">
                <a:moveTo>
                  <a:pt x="0" y="0"/>
                </a:moveTo>
                <a:lnTo>
                  <a:pt x="6515273" y="0"/>
                </a:lnTo>
                <a:lnTo>
                  <a:pt x="6515273" y="3497043"/>
                </a:lnTo>
                <a:lnTo>
                  <a:pt x="0" y="3497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36824" y="6478944"/>
            <a:ext cx="6501926" cy="3441708"/>
          </a:xfrm>
          <a:custGeom>
            <a:avLst/>
            <a:gdLst/>
            <a:ahLst/>
            <a:cxnLst/>
            <a:rect l="l" t="t" r="r" b="b"/>
            <a:pathLst>
              <a:path w="6501926" h="3441708">
                <a:moveTo>
                  <a:pt x="0" y="0"/>
                </a:moveTo>
                <a:lnTo>
                  <a:pt x="6501925" y="0"/>
                </a:lnTo>
                <a:lnTo>
                  <a:pt x="6501925" y="3441708"/>
                </a:lnTo>
                <a:lnTo>
                  <a:pt x="0" y="3441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46630" y="2716545"/>
            <a:ext cx="6533299" cy="3497043"/>
          </a:xfrm>
          <a:custGeom>
            <a:avLst/>
            <a:gdLst/>
            <a:ahLst/>
            <a:cxnLst/>
            <a:rect l="l" t="t" r="r" b="b"/>
            <a:pathLst>
              <a:path w="6533299" h="3497043">
                <a:moveTo>
                  <a:pt x="0" y="0"/>
                </a:moveTo>
                <a:lnTo>
                  <a:pt x="6533300" y="0"/>
                </a:lnTo>
                <a:lnTo>
                  <a:pt x="6533300" y="3497043"/>
                </a:lnTo>
                <a:lnTo>
                  <a:pt x="0" y="3497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46630" y="6478944"/>
            <a:ext cx="6524286" cy="3498649"/>
          </a:xfrm>
          <a:custGeom>
            <a:avLst/>
            <a:gdLst/>
            <a:ahLst/>
            <a:cxnLst/>
            <a:rect l="l" t="t" r="r" b="b"/>
            <a:pathLst>
              <a:path w="6524286" h="3498649">
                <a:moveTo>
                  <a:pt x="0" y="0"/>
                </a:moveTo>
                <a:lnTo>
                  <a:pt x="6524287" y="0"/>
                </a:lnTo>
                <a:lnTo>
                  <a:pt x="6524287" y="3498648"/>
                </a:lnTo>
                <a:lnTo>
                  <a:pt x="0" y="3498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716545"/>
            <a:ext cx="6515273" cy="3485671"/>
          </a:xfrm>
          <a:custGeom>
            <a:avLst/>
            <a:gdLst/>
            <a:ahLst/>
            <a:cxnLst/>
            <a:rect l="l" t="t" r="r" b="b"/>
            <a:pathLst>
              <a:path w="6515273" h="3485671">
                <a:moveTo>
                  <a:pt x="0" y="0"/>
                </a:moveTo>
                <a:lnTo>
                  <a:pt x="6515273" y="0"/>
                </a:lnTo>
                <a:lnTo>
                  <a:pt x="6515273" y="3485672"/>
                </a:lnTo>
                <a:lnTo>
                  <a:pt x="0" y="3485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23476" y="6471987"/>
            <a:ext cx="6630170" cy="3512562"/>
          </a:xfrm>
          <a:custGeom>
            <a:avLst/>
            <a:gdLst/>
            <a:ahLst/>
            <a:cxnLst/>
            <a:rect l="l" t="t" r="r" b="b"/>
            <a:pathLst>
              <a:path w="6630170" h="3512562">
                <a:moveTo>
                  <a:pt x="0" y="0"/>
                </a:moveTo>
                <a:lnTo>
                  <a:pt x="6630170" y="0"/>
                </a:lnTo>
                <a:lnTo>
                  <a:pt x="6630170" y="3512562"/>
                </a:lnTo>
                <a:lnTo>
                  <a:pt x="0" y="3512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75878" y="2619924"/>
            <a:ext cx="6665792" cy="3538838"/>
          </a:xfrm>
          <a:custGeom>
            <a:avLst/>
            <a:gdLst/>
            <a:ahLst/>
            <a:cxnLst/>
            <a:rect l="l" t="t" r="r" b="b"/>
            <a:pathLst>
              <a:path w="6665792" h="3538838">
                <a:moveTo>
                  <a:pt x="0" y="0"/>
                </a:moveTo>
                <a:lnTo>
                  <a:pt x="6665791" y="0"/>
                </a:lnTo>
                <a:lnTo>
                  <a:pt x="6665791" y="3538837"/>
                </a:lnTo>
                <a:lnTo>
                  <a:pt x="0" y="3538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75878" y="6400120"/>
            <a:ext cx="6665792" cy="3571569"/>
          </a:xfrm>
          <a:custGeom>
            <a:avLst/>
            <a:gdLst/>
            <a:ahLst/>
            <a:cxnLst/>
            <a:rect l="l" t="t" r="r" b="b"/>
            <a:pathLst>
              <a:path w="6665792" h="3571569">
                <a:moveTo>
                  <a:pt x="0" y="0"/>
                </a:moveTo>
                <a:lnTo>
                  <a:pt x="6665791" y="0"/>
                </a:lnTo>
                <a:lnTo>
                  <a:pt x="6665791" y="3571569"/>
                </a:lnTo>
                <a:lnTo>
                  <a:pt x="0" y="3571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440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Oswald Bold</vt:lpstr>
      <vt:lpstr>Calibri</vt:lpstr>
      <vt:lpstr>Arial</vt:lpstr>
      <vt:lpstr>Arial Bold</vt:lpstr>
      <vt:lpstr>Faustina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ngnhf</dc:title>
  <cp:lastModifiedBy>Tú Lâm</cp:lastModifiedBy>
  <cp:revision>2</cp:revision>
  <dcterms:created xsi:type="dcterms:W3CDTF">2006-08-16T00:00:00Z</dcterms:created>
  <dcterms:modified xsi:type="dcterms:W3CDTF">2024-12-27T18:26:58Z</dcterms:modified>
  <dc:identifier>DAGaasxUu00</dc:identifier>
</cp:coreProperties>
</file>